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8" r:id="rId4"/>
    <p:sldId id="257" r:id="rId5"/>
    <p:sldId id="259" r:id="rId6"/>
    <p:sldId id="260" r:id="rId7"/>
    <p:sldId id="263" r:id="rId8"/>
    <p:sldId id="261" r:id="rId9"/>
    <p:sldId id="262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745D-7825-482A-AF10-E21A8E5E9E84}" type="datetimeFigureOut">
              <a:rPr lang="vi-VN" smtClean="0"/>
              <a:t>06/04/2023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338E-5B84-4BA4-BC7A-A824DA8B08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554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745D-7825-482A-AF10-E21A8E5E9E84}" type="datetimeFigureOut">
              <a:rPr lang="vi-VN" smtClean="0"/>
              <a:t>06/04/2023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338E-5B84-4BA4-BC7A-A824DA8B08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699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745D-7825-482A-AF10-E21A8E5E9E84}" type="datetimeFigureOut">
              <a:rPr lang="vi-VN" smtClean="0"/>
              <a:t>06/04/2023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338E-5B84-4BA4-BC7A-A824DA8B08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673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745D-7825-482A-AF10-E21A8E5E9E84}" type="datetimeFigureOut">
              <a:rPr lang="vi-VN" smtClean="0"/>
              <a:t>06/04/2023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338E-5B84-4BA4-BC7A-A824DA8B08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739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745D-7825-482A-AF10-E21A8E5E9E84}" type="datetimeFigureOut">
              <a:rPr lang="vi-VN" smtClean="0"/>
              <a:t>06/04/2023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338E-5B84-4BA4-BC7A-A824DA8B08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147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745D-7825-482A-AF10-E21A8E5E9E84}" type="datetimeFigureOut">
              <a:rPr lang="vi-VN" smtClean="0"/>
              <a:t>06/04/2023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338E-5B84-4BA4-BC7A-A824DA8B08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30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745D-7825-482A-AF10-E21A8E5E9E84}" type="datetimeFigureOut">
              <a:rPr lang="vi-VN" smtClean="0"/>
              <a:t>06/04/2023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338E-5B84-4BA4-BC7A-A824DA8B08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91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745D-7825-482A-AF10-E21A8E5E9E84}" type="datetimeFigureOut">
              <a:rPr lang="vi-VN" smtClean="0"/>
              <a:t>06/04/2023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338E-5B84-4BA4-BC7A-A824DA8B08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02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745D-7825-482A-AF10-E21A8E5E9E84}" type="datetimeFigureOut">
              <a:rPr lang="vi-VN" smtClean="0"/>
              <a:t>06/04/2023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338E-5B84-4BA4-BC7A-A824DA8B08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6335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745D-7825-482A-AF10-E21A8E5E9E84}" type="datetimeFigureOut">
              <a:rPr lang="vi-VN" smtClean="0"/>
              <a:t>06/04/2023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338E-5B84-4BA4-BC7A-A824DA8B08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041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745D-7825-482A-AF10-E21A8E5E9E84}" type="datetimeFigureOut">
              <a:rPr lang="vi-VN" smtClean="0"/>
              <a:t>06/04/2023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338E-5B84-4BA4-BC7A-A824DA8B08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185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1745D-7825-482A-AF10-E21A8E5E9E84}" type="datetimeFigureOut">
              <a:rPr lang="vi-VN" smtClean="0"/>
              <a:t>06/04/2023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0338E-5B84-4BA4-BC7A-A824DA8B08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393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71" y="1240971"/>
            <a:ext cx="8038011" cy="45213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8457" y="235131"/>
            <a:ext cx="10607040" cy="1005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4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1128" y="1598084"/>
            <a:ext cx="7837715" cy="440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chói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708" y="1867989"/>
            <a:ext cx="8364583" cy="470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3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4779" y="1676830"/>
            <a:ext cx="7567747" cy="425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5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0308" y="1550248"/>
            <a:ext cx="7593874" cy="427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6912" y="1752263"/>
            <a:ext cx="8151223" cy="458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6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78383" cy="5918109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2427" y="1187400"/>
            <a:ext cx="5947954" cy="427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7" y="365125"/>
            <a:ext cx="4715690" cy="585279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4236" y="1446542"/>
            <a:ext cx="6344194" cy="423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4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32</Words>
  <Application>Microsoft Office PowerPoint</Application>
  <PresentationFormat>Custom</PresentationFormat>
  <Paragraphs>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Hoa mướp vàng vàng</vt:lpstr>
      <vt:lpstr>Hoa lựu chói chang Đỏ như đóm lửa</vt:lpstr>
      <vt:lpstr>Hoa vừng nho nhỏ</vt:lpstr>
      <vt:lpstr>Hoa đỗ xinh xinh</vt:lpstr>
      <vt:lpstr>Hoa mận trắng tinh Rung rinh trong gió</vt:lpstr>
      <vt:lpstr>Này các bạn nhỏ Đừng hái hoa tươi </vt:lpstr>
      <vt:lpstr>Hoa yêu mọi người Nên hoa kết trái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CMS</cp:lastModifiedBy>
  <cp:revision>11</cp:revision>
  <dcterms:created xsi:type="dcterms:W3CDTF">2022-05-17T12:52:31Z</dcterms:created>
  <dcterms:modified xsi:type="dcterms:W3CDTF">2023-04-06T07:16:38Z</dcterms:modified>
</cp:coreProperties>
</file>